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2" r:id="rId3"/>
    <p:sldId id="257" r:id="rId4"/>
    <p:sldId id="259" r:id="rId5"/>
    <p:sldId id="271" r:id="rId6"/>
    <p:sldId id="269" r:id="rId7"/>
    <p:sldId id="270" r:id="rId8"/>
    <p:sldId id="256" r:id="rId9"/>
    <p:sldId id="272" r:id="rId10"/>
    <p:sldId id="267" r:id="rId11"/>
    <p:sldId id="268" r:id="rId12"/>
    <p:sldId id="261" r:id="rId13"/>
    <p:sldId id="258" r:id="rId14"/>
    <p:sldId id="265" r:id="rId15"/>
    <p:sldId id="264" r:id="rId16"/>
    <p:sldId id="26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5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1B70-968E-4B3D-A936-C4E803686C01}" type="datetimeFigureOut">
              <a:rPr lang="en-US" smtClean="0"/>
              <a:t>9/25/2016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5EF25-C24A-44FD-B0F6-8327B9509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47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1B70-968E-4B3D-A936-C4E803686C01}" type="datetimeFigureOut">
              <a:rPr lang="en-US" smtClean="0"/>
              <a:t>9/25/2016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5EF25-C24A-44FD-B0F6-8327B9509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99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1B70-968E-4B3D-A936-C4E803686C01}" type="datetimeFigureOut">
              <a:rPr lang="en-US" smtClean="0"/>
              <a:t>9/25/2016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5EF25-C24A-44FD-B0F6-8327B9509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13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1B70-968E-4B3D-A936-C4E803686C01}" type="datetimeFigureOut">
              <a:rPr lang="en-US" smtClean="0"/>
              <a:t>9/25/2016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5EF25-C24A-44FD-B0F6-8327B9509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1B70-968E-4B3D-A936-C4E803686C01}" type="datetimeFigureOut">
              <a:rPr lang="en-US" smtClean="0"/>
              <a:t>9/25/2016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5EF25-C24A-44FD-B0F6-8327B9509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70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1B70-968E-4B3D-A936-C4E803686C01}" type="datetimeFigureOut">
              <a:rPr lang="en-US" smtClean="0"/>
              <a:t>9/25/2016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5EF25-C24A-44FD-B0F6-8327B9509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42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1B70-968E-4B3D-A936-C4E803686C01}" type="datetimeFigureOut">
              <a:rPr lang="en-US" smtClean="0"/>
              <a:t>9/25/2016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5EF25-C24A-44FD-B0F6-8327B9509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0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1B70-968E-4B3D-A936-C4E803686C01}" type="datetimeFigureOut">
              <a:rPr lang="en-US" smtClean="0"/>
              <a:t>9/25/2016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5EF25-C24A-44FD-B0F6-8327B9509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39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1B70-968E-4B3D-A936-C4E803686C01}" type="datetimeFigureOut">
              <a:rPr lang="en-US" smtClean="0"/>
              <a:t>9/25/2016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5EF25-C24A-44FD-B0F6-8327B9509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91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1B70-968E-4B3D-A936-C4E803686C01}" type="datetimeFigureOut">
              <a:rPr lang="en-US" smtClean="0"/>
              <a:t>9/25/2016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5EF25-C24A-44FD-B0F6-8327B9509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10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1B70-968E-4B3D-A936-C4E803686C01}" type="datetimeFigureOut">
              <a:rPr lang="en-US" smtClean="0"/>
              <a:t>9/25/2016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5EF25-C24A-44FD-B0F6-8327B9509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68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D1B70-968E-4B3D-A936-C4E803686C01}" type="datetimeFigureOut">
              <a:rPr lang="en-US" smtClean="0"/>
              <a:t>9/25/2016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5EF25-C24A-44FD-B0F6-8327B9509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5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MAM SAMNANG\Desktop\New folder\SAM_22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112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M SAMNANG\Desktop\New folder\SAM_28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98" y="381000"/>
            <a:ext cx="8528142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985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M SAMNANG\Desktop\New folder\SAM_286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58" r="22945"/>
          <a:stretch/>
        </p:blipFill>
        <p:spPr bwMode="auto">
          <a:xfrm>
            <a:off x="228601" y="583727"/>
            <a:ext cx="2758624" cy="459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M SAMNANG\Desktop\New folder\SAM_287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" r="10731"/>
          <a:stretch/>
        </p:blipFill>
        <p:spPr bwMode="auto">
          <a:xfrm>
            <a:off x="5974819" y="583726"/>
            <a:ext cx="2931676" cy="459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AM SAMNANG\Desktop\New folder\SAM_287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1" r="5858"/>
          <a:stretch/>
        </p:blipFill>
        <p:spPr bwMode="auto">
          <a:xfrm>
            <a:off x="3124200" y="566903"/>
            <a:ext cx="2701056" cy="458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062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MAM SAMNANG\Pictures\2015-11-17\SAM_22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2" t="17351" r="16144" b="10958"/>
          <a:stretch/>
        </p:blipFill>
        <p:spPr bwMode="auto">
          <a:xfrm>
            <a:off x="762000" y="449748"/>
            <a:ext cx="7391400" cy="598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797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ala\Desktop\SAM_151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7239000" cy="541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8913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M SAMNANG\Pictures\1936060_1345174395508999_61002648226806224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84" y="228600"/>
            <a:ext cx="8760872" cy="653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958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M SAMNANG\Pictures\2016-08-25\SAM_3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787400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42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M SAMNANG\Pictures\2016-08-25\SAM_30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3" r="9556"/>
          <a:stretch/>
        </p:blipFill>
        <p:spPr bwMode="auto">
          <a:xfrm>
            <a:off x="2057400" y="304800"/>
            <a:ext cx="5217047" cy="619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924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M SAMNANG\Pictures\2015-11-17\SAM_238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3" r="3155" b="13299"/>
          <a:stretch/>
        </p:blipFill>
        <p:spPr bwMode="auto">
          <a:xfrm>
            <a:off x="838200" y="457200"/>
            <a:ext cx="7643751" cy="589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900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AM SAMNANG\Desktop\photos\12077440_10207208597311594_1477575832_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85800"/>
            <a:ext cx="6934200" cy="525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5717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:\Real men camp\IMG_508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7086600" cy="5105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0289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M SAMNANG\Desktop\New folder\SAM_29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4"/>
          <a:stretch/>
        </p:blipFill>
        <p:spPr bwMode="auto">
          <a:xfrm>
            <a:off x="378372" y="304800"/>
            <a:ext cx="8346528" cy="585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575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M SAMNANG\Desktop\New folder\SAM_29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04800"/>
            <a:ext cx="83312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903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M SAMNANG\Desktop\New folder\SAM_29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7724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946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scontent-hkg3-1.xx.fbcdn.net/v/t1.0-9/10299063_815542301790017_6861808190880433999_n.jpg?oh=798a1fa2c3a24f6a709010fe4798f008&amp;oe=57D133C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0" t="1" r="41249" b="39368"/>
          <a:stretch/>
        </p:blipFill>
        <p:spPr bwMode="auto">
          <a:xfrm>
            <a:off x="381001" y="381000"/>
            <a:ext cx="3886199" cy="4612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Description: D:\Zoran\Pictures\SAM_138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83" t="19415" r="25945" b="45490"/>
          <a:stretch>
            <a:fillRect/>
          </a:stretch>
        </p:blipFill>
        <p:spPr bwMode="auto">
          <a:xfrm>
            <a:off x="4724400" y="380999"/>
            <a:ext cx="4038600" cy="461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130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378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0</Words>
  <Application>Microsoft Office PowerPoint</Application>
  <PresentationFormat>On-screen Show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MAM SAMNANG</dc:creator>
  <cp:lastModifiedBy>MAM SAMNANG</cp:lastModifiedBy>
  <cp:revision>22</cp:revision>
  <dcterms:created xsi:type="dcterms:W3CDTF">2016-09-22T18:53:09Z</dcterms:created>
  <dcterms:modified xsi:type="dcterms:W3CDTF">2016-09-25T00:28:14Z</dcterms:modified>
</cp:coreProperties>
</file>